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93DF3-2C3E-40DD-A0CB-3A9D2D83631C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DFAFB9-7FF0-4D13-BFE3-2E321913AD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015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93DF3-2C3E-40DD-A0CB-3A9D2D83631C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FAFB9-7FF0-4D13-BFE3-2E321913AD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797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914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283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144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014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701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601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562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381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407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433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839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145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7296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Евгения Калуцкая</dc:creator>
  <cp:lastModifiedBy>Евгения Калуцкая</cp:lastModifiedBy>
  <cp:revision>1</cp:revision>
  <dcterms:created xsi:type="dcterms:W3CDTF">2026-10-08T13:25:59Z</dcterms:created>
  <dcterms:modified xsi:type="dcterms:W3CDTF">2026-10-08T13:25:59Z</dcterms:modified>
</cp:coreProperties>
</file>