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C5B5DD-079C-12C2-EA6C-0267BA700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DBBCD1F-A5A5-8C8B-4E2B-7735C2A797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D2D0E-9E96-4A8C-AFEC-5AE46ED011C9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2667127-1439-657E-D8E2-6C6B99424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BDF0511-4C90-A12E-6CB7-7B294BB90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D5D48-E50F-406C-BCCF-7F1A710498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3041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615BA4-9F52-90F0-2214-835104BFA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269EB57-5D52-1012-49E1-7B13DCF921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2E1C68C-3F3A-ECFD-C393-D1110DB054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88D2D0E-9E96-4A8C-AFEC-5AE46ED011C9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A8CCDF3-ACB2-F051-10CE-F856B0F7A1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D8F9510-6E6C-AEBF-565F-5BFD2B4001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8D5D48-E50F-406C-BCCF-7F1A710498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2442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4F10C4D1-3A92-5637-F431-284AFEFDD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0415138-31B0-8731-7320-4FDF2435D60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8497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6D24CB0F-D8B4-5ED6-8130-331BC2141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62FA06E-C3E6-2BC4-2C4A-59AF56292BA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9248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D97817BE-D187-FE65-EDE9-9BF56704E5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6C9973F-872F-49AB-A6CA-C38E7EC28F6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0738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D50BDB87-A7F7-6D58-7F6C-0A1AAE04A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E6B96AC-059A-8CF6-EC29-AE0E5D39117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3887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8C0C3D34-7932-B1FC-8EA5-D0401A228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C6943B5-2E8B-F0BC-FA48-EC84A2BCC78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4820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F0B734FE-FDB9-5F42-F917-42384356F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DDBE21C-F91C-CCB6-C656-524C4EE1DA7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0783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F36E6641-31AC-A6B4-8F70-A2D5B00DF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AAE8AC4-69F4-35CF-B2CF-62079054D0F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9606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39544487-3FD4-63CD-0975-10F95E3B2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5651948-989F-A8A1-BF1A-E2029B67DBF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8229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F265F0DA-E8B0-139F-BB2F-90DAE40BE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E1F3D65-686E-CAF7-F3A4-3EDF9D6090D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6221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5EDAF317-370E-38D5-BFC9-E636F1A8C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9136D81-F3E9-6F53-801D-FBD8BC4F285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645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AADCFEDD-3E72-D693-C18B-8940B8DB7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A4AAB6F-1A17-B300-AB65-3204B1B6B0D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788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B50CED8C-28CF-591E-3644-ACFBAD023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681D496-B553-08F3-5EC1-86FB12ADD80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16470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Экран (4:3)</PresentationFormat>
  <Paragraphs>0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Aptos</vt:lpstr>
      <vt:lpstr>Aptos Display</vt:lpstr>
      <vt:lpstr>Arial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Валерия Мухаметжанова</dc:creator>
  <cp:lastModifiedBy>Валерия Мухаметжанова</cp:lastModifiedBy>
  <cp:revision>1</cp:revision>
  <dcterms:created xsi:type="dcterms:W3CDTF">2026-10-07T12:57:07Z</dcterms:created>
  <dcterms:modified xsi:type="dcterms:W3CDTF">2026-10-07T12:57:07Z</dcterms:modified>
</cp:coreProperties>
</file>