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7D3B4-7F10-992B-5C8C-CBA107D0C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717833-92AA-927A-95E5-D5E9251FC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2F78-1916-4E35-A713-4CCD10A0058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0446B4-4670-C7D8-B265-256E758C2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276378-ACCF-A705-E5E3-3C613D872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C771F-B9A1-4D98-9BD5-198CBE255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34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B48A7-22FF-72EE-56DE-134DE35DF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ADDCEB-8242-7CAB-BD4C-A3732DF09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A0073F-A3A4-CB99-5391-8219A5EC4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632F78-1916-4E35-A713-4CCD10A0058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9F15F5-C485-4B94-EEAC-EC962EE4D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C366D1-FD2E-A582-3E21-A2D1DFEC2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FC771F-B9A1-4D98-9BD5-198CBE255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21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B80FB31-A247-2E13-1B75-413B8FDE2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defRPr/>
            </a:pPr>
            <a:r>
              <a:rPr lang="ru-RU" sz="2800" b="1">
                <a:solidFill>
                  <a:srgbClr val="2D7291"/>
                </a:solidFill>
              </a:rPr>
              <a:t>DE</a:t>
            </a:r>
            <a:r>
              <a:rPr lang="en-US" sz="2800" b="1">
                <a:solidFill>
                  <a:srgbClr val="2D7291"/>
                </a:solidFill>
              </a:rPr>
              <a:t>VITA </a:t>
            </a:r>
            <a:r>
              <a:rPr lang="ru-RU" sz="2800" b="1">
                <a:solidFill>
                  <a:srgbClr val="2D7291"/>
                </a:solidFill>
              </a:rPr>
              <a:t>D </a:t>
            </a:r>
            <a:r>
              <a:rPr lang="de-DE" sz="2800" b="1">
                <a:solidFill>
                  <a:srgbClr val="2D7291"/>
                </a:solidFill>
              </a:rPr>
              <a:t>IS </a:t>
            </a:r>
            <a:r>
              <a:rPr lang="en-US" sz="2800" b="1">
                <a:solidFill>
                  <a:srgbClr val="2D7291"/>
                </a:solidFill>
              </a:rPr>
              <a:t>A DEVICE FOR COMPREHENSIVE HEALTH ASSESSMENT AND IMPROVEMENT</a:t>
            </a:r>
            <a:endParaRPr lang="ru-RU" sz="2800" b="1" dirty="0">
              <a:solidFill>
                <a:srgbClr val="2D729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A6AA23-1960-CB1C-9153-D11F62FF2D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31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11E7AF7-819F-648E-A659-1B685F69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defRPr/>
            </a:pPr>
            <a:r>
              <a:rPr lang="de-DE" sz="2400" b="1">
                <a:solidFill>
                  <a:srgbClr val="2D7291"/>
                </a:solidFill>
              </a:rPr>
              <a:t>WITH </a:t>
            </a:r>
            <a:r>
              <a:rPr lang="en-US" sz="2400" b="1">
                <a:solidFill>
                  <a:srgbClr val="2D7291"/>
                </a:solidFill>
              </a:rPr>
              <a:t>DEVITA D </a:t>
            </a:r>
            <a:r>
              <a:rPr lang="de-DE" sz="2400" b="1">
                <a:solidFill>
                  <a:srgbClr val="2D7291"/>
                </a:solidFill>
              </a:rPr>
              <a:t>YOU CAN</a:t>
            </a:r>
            <a:r>
              <a:rPr lang="ru-RU" sz="2400" b="1">
                <a:solidFill>
                  <a:srgbClr val="2D7291"/>
                </a:solidFill>
              </a:rPr>
              <a:t>:</a:t>
            </a:r>
            <a:endParaRPr lang="en-US" sz="2400" b="1" dirty="0">
              <a:solidFill>
                <a:srgbClr val="2D729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9CFB33-E0DA-8189-DCFE-2445727FA2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19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76766DB-ED1B-A2A2-35FE-9DAAFE6D3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EB9694-D3BA-8E3D-82B2-0AFA84DD45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11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BADF91D-D0FC-1EBB-D3F3-BEFB5FF1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DC43E8-CD20-DB29-3439-D4EAC85389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37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96F10FD-6CC7-C09B-B472-3CD03A69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6EFBBD-F51E-30D7-D29A-8DCE6A5101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25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C92AC3F-81CF-82F7-F79B-53190FB24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B6BA40-93EB-6AA2-8D21-1E9128ADA4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18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3211B8D-5594-C188-4126-8D6DD85D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FDE607-173E-EA3B-4D64-A9D8F4AA3F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93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48E7CE9-AB80-E9D6-C33D-A8FB5C2A6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8B764D-990E-0221-6079-C5E06A3595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5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FB65081-A114-EFF2-7036-35782CC7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05A414-CF2E-73B5-10BA-BC24247BBE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53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3DA9D25-3792-221E-26B2-9ADA940A1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58F174-2695-8AFA-CBE2-6C27909E7D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977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Тема Office</vt:lpstr>
      <vt:lpstr>DEVITA D IS A DEVICE FOR COMPREHENSIVE HEALTH ASSESSMENT AND IMPROVEMENT</vt:lpstr>
      <vt:lpstr>WITH DEVITA D YOU CAN: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Мухаметжанова</dc:creator>
  <cp:lastModifiedBy>Валерия Мухаметжанова</cp:lastModifiedBy>
  <cp:revision>1</cp:revision>
  <dcterms:created xsi:type="dcterms:W3CDTF">2026-10-07T12:11:21Z</dcterms:created>
  <dcterms:modified xsi:type="dcterms:W3CDTF">2026-10-07T12:11:21Z</dcterms:modified>
</cp:coreProperties>
</file>