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735763" cy="98567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3E9DBC-3176-A30A-3DC2-160FA78DB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CC9DC42-9A2B-BBD8-237E-E3660A75E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46C00-08EB-4BA7-8468-8A6AAD65ADC5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BA2CB05-95A7-A122-8FDD-7FD035150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BF1F7BD-9105-978B-52A0-3649A6B1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F7FD-0B3A-47E4-AB54-70C7A12C61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549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885D95-1169-3D47-2EB4-FD59C32E1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F91A42-B359-C079-CC91-3CC98C1374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67F625-5089-F339-97A3-22549F5A9F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346C00-08EB-4BA7-8468-8A6AAD65ADC5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2B0B397-6CF0-2A0C-F7F0-2BEFD7FCC0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CD948F1-1389-F927-0938-0F7E8301CB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6AF7FD-0B3A-47E4-AB54-70C7A12C61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3382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9212A35C-9AE4-C477-C10D-00C9D538A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BDFC3CD-1E36-3118-E571-8C185305229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652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4FC0CF51-2445-BC9D-BAC0-25485A2E6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9814900-A357-1E17-68C6-021AAA31911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129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EA6EE563-F33E-A46A-46AB-F66312BE9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D4A8672-B467-69E4-7694-DA7501920DD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644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0BF39AD8-968D-D3F6-EFD0-525D85D89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92AC421-22A1-C602-E5EE-DF1E52C1229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1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2ECBAB76-CA86-6B92-FE2F-3B7FA4748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E3AC88-E1B3-15BD-856B-7C45627DB08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428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13D1F498-56EC-1CF8-2BBE-BE6D58C6B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D65BC1-9264-F451-52E4-435D35DD5F0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822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45276474-4AFB-9219-052B-E2403477D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7C596F5-AB97-991E-B489-9ACA68F8A3B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653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D07C8EB4-E5BD-D83C-F128-FC1E8E969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5B3BC35-EDEA-DBB9-70C1-5E4C3A51876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949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FFCAF670-D653-E5A8-6566-A3EC484FE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DDB189C-8C1E-38D0-1274-C10D85CAAC3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006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45DDEA2D-F6BF-010E-2C79-CF0E6C77A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16F26EA-4DD6-CBF0-A128-AAA6388B66A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061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3709CB1B-5812-C506-EFDC-B17D87D06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12A5698-E75C-D86C-3561-06C1D600234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042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644445D2-E0C5-B9D0-9971-55B1D2A95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 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BBF4E99-8F82-32B4-5926-608A47EE6B0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0350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D4DDDE40-43FB-13A3-7BA2-F11C60049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 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103A3AE-4819-0CE6-2317-343961517A9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4893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FB616595-B7A8-AE54-0959-4CF325B20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 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14B36C-11DB-A91F-2F56-6017FD679A7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647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DF692C37-4489-F91A-D996-5DDF2E969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 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BF29BD2-88A5-8179-1FE7-5AA5B735ED4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9366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8F9E634F-9344-5CC2-C9A7-D71D5A48C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 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01247A8-9C53-C689-8422-CA1C2ED65BE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9561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Экран (4:3)</PresentationFormat>
  <Paragraphs>5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Aptos</vt:lpstr>
      <vt:lpstr>Aptos Display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 </vt:lpstr>
      <vt:lpstr> </vt:lpstr>
      <vt:lpstr> 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Валерия Мухаметжанова</dc:creator>
  <cp:lastModifiedBy>Валерия Мухаметжанова</cp:lastModifiedBy>
  <cp:revision>1</cp:revision>
  <dcterms:created xsi:type="dcterms:W3CDTF">2026-10-08T08:12:02Z</dcterms:created>
  <dcterms:modified xsi:type="dcterms:W3CDTF">2026-10-08T08:12:02Z</dcterms:modified>
</cp:coreProperties>
</file>